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4627-117F-4261-A859-DA0A6E98D3EE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7B6C3-6205-4A79-9562-2B69BB57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Suggestions &amp; Declarations of Working Group</a:t>
            </a:r>
            <a:br>
              <a:rPr lang="en-US" sz="3200" b="1" u="sng" dirty="0" smtClean="0"/>
            </a:br>
            <a:r>
              <a:rPr lang="en-US" b="1" u="sng" dirty="0" smtClean="0"/>
              <a:t>Topic: Investigation</a:t>
            </a:r>
            <a:r>
              <a:rPr lang="en-US" b="1" dirty="0" smtClean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smtClean="0"/>
              <a:t>(Chaired by: Mr. </a:t>
            </a:r>
            <a:r>
              <a:rPr lang="en-US" sz="2800" b="1" dirty="0" err="1" smtClean="0"/>
              <a:t>Sanaullah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Abbasi</a:t>
            </a:r>
            <a:r>
              <a:rPr lang="en-US" sz="2800" b="1" dirty="0" smtClean="0"/>
              <a:t>, DIG-Hyderabad)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600" dirty="0" err="1" smtClean="0"/>
              <a:t>Upgradation</a:t>
            </a:r>
            <a:r>
              <a:rPr lang="en-US" sz="2600" dirty="0" smtClean="0"/>
              <a:t> of the forensic labs is another issue that needs to be </a:t>
            </a:r>
            <a:r>
              <a:rPr lang="en-US" sz="2600" dirty="0" smtClean="0"/>
              <a:t>addressed.</a:t>
            </a:r>
            <a:endParaRPr lang="en-US" sz="2600" dirty="0" smtClean="0"/>
          </a:p>
          <a:p>
            <a:pPr algn="just"/>
            <a:r>
              <a:rPr lang="en-US" sz="2600" dirty="0" smtClean="0"/>
              <a:t> </a:t>
            </a:r>
            <a:r>
              <a:rPr lang="en-US" sz="2600" dirty="0" smtClean="0"/>
              <a:t>IO </a:t>
            </a:r>
            <a:r>
              <a:rPr lang="en-US" sz="2600" dirty="0" smtClean="0"/>
              <a:t>should be a law knowing person.</a:t>
            </a:r>
          </a:p>
          <a:p>
            <a:pPr algn="just"/>
            <a:r>
              <a:rPr lang="en-US" sz="2600" dirty="0" smtClean="0"/>
              <a:t>A </a:t>
            </a:r>
            <a:r>
              <a:rPr lang="en-US" sz="2600" dirty="0" smtClean="0"/>
              <a:t>law officer should be appointed with every </a:t>
            </a:r>
            <a:r>
              <a:rPr lang="en-US" sz="2600" dirty="0" smtClean="0"/>
              <a:t>IO.</a:t>
            </a:r>
            <a:endParaRPr lang="en-US" sz="2600" dirty="0" smtClean="0"/>
          </a:p>
          <a:p>
            <a:r>
              <a:rPr lang="en-US" sz="2600" dirty="0" smtClean="0"/>
              <a:t>Resources </a:t>
            </a:r>
            <a:r>
              <a:rPr lang="en-US" sz="2600" dirty="0" smtClean="0"/>
              <a:t>should be provided for </a:t>
            </a:r>
            <a:r>
              <a:rPr lang="en-US" sz="2600" dirty="0" smtClean="0"/>
              <a:t>investigation.</a:t>
            </a:r>
            <a:endParaRPr lang="en-US" sz="2600" dirty="0" smtClean="0"/>
          </a:p>
          <a:p>
            <a:r>
              <a:rPr lang="en-US" sz="2600" dirty="0" smtClean="0"/>
              <a:t> Unity of command is important.</a:t>
            </a:r>
          </a:p>
          <a:p>
            <a:r>
              <a:rPr lang="en-US" sz="2600" dirty="0" smtClean="0"/>
              <a:t>Cases based on forensic evidence should be given more importance and for </a:t>
            </a:r>
            <a:r>
              <a:rPr lang="en-US" sz="2600" dirty="0" smtClean="0"/>
              <a:t>that, </a:t>
            </a:r>
            <a:r>
              <a:rPr lang="en-US" sz="2600" dirty="0" smtClean="0"/>
              <a:t>proper training should be </a:t>
            </a:r>
            <a:r>
              <a:rPr lang="en-US" sz="2600" dirty="0" smtClean="0"/>
              <a:t>given.</a:t>
            </a:r>
          </a:p>
          <a:p>
            <a:r>
              <a:rPr lang="en-US" sz="2600" dirty="0" smtClean="0"/>
              <a:t>Lack of latest techniques in investigation </a:t>
            </a:r>
            <a:r>
              <a:rPr lang="en-US" sz="2600" dirty="0" smtClean="0"/>
              <a:t>process .</a:t>
            </a:r>
          </a:p>
          <a:p>
            <a:pPr algn="r">
              <a:buNone/>
            </a:pPr>
            <a:r>
              <a:rPr lang="en-US" sz="2600" i="1" dirty="0" smtClean="0"/>
              <a:t>(Contd..)</a:t>
            </a:r>
            <a:endParaRPr lang="en-US" sz="2600" i="1" dirty="0" smtClean="0"/>
          </a:p>
          <a:p>
            <a:pPr>
              <a:buNone/>
            </a:pPr>
            <a:r>
              <a:rPr lang="en-US" sz="2600" dirty="0" smtClean="0"/>
              <a:t>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Topic: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Level of competency of the IO and transparency of the role of investigation officer must be increased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algn="just"/>
            <a:r>
              <a:rPr lang="en-US" sz="2800" dirty="0" smtClean="0"/>
              <a:t>Investigation </a:t>
            </a:r>
            <a:r>
              <a:rPr lang="en-US" sz="2800" dirty="0" smtClean="0"/>
              <a:t>police should be brought under the control of operation police in a way that there should be two additional </a:t>
            </a:r>
            <a:r>
              <a:rPr lang="en-US" sz="2800" dirty="0" smtClean="0"/>
              <a:t>SHOs.</a:t>
            </a:r>
          </a:p>
          <a:p>
            <a:pPr lvl="1" algn="just"/>
            <a:r>
              <a:rPr lang="en-US" sz="2400" dirty="0" smtClean="0"/>
              <a:t>One </a:t>
            </a:r>
            <a:r>
              <a:rPr lang="en-US" sz="2400" dirty="0" smtClean="0"/>
              <a:t>for Operation and 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O</a:t>
            </a:r>
            <a:r>
              <a:rPr lang="en-US" sz="2400" dirty="0" smtClean="0"/>
              <a:t>ne </a:t>
            </a:r>
            <a:r>
              <a:rPr lang="en-US" sz="2400" dirty="0" smtClean="0"/>
              <a:t>for Investigation</a:t>
            </a:r>
          </a:p>
          <a:p>
            <a:pPr algn="just"/>
            <a:r>
              <a:rPr lang="en-US" sz="2800" dirty="0" smtClean="0"/>
              <a:t>Modern technology and resources should be provided to police for investigation </a:t>
            </a:r>
            <a:r>
              <a:rPr lang="en-US" sz="2800" dirty="0" smtClean="0"/>
              <a:t>purposes.</a:t>
            </a:r>
            <a:endParaRPr lang="en-US" sz="2800" dirty="0" smtClean="0"/>
          </a:p>
          <a:p>
            <a:pPr algn="just"/>
            <a:r>
              <a:rPr lang="en-US" sz="2800" dirty="0" smtClean="0"/>
              <a:t>The Forensic Lab of </a:t>
            </a:r>
            <a:r>
              <a:rPr lang="en-US" sz="2800" dirty="0" smtClean="0"/>
              <a:t>LUMHS </a:t>
            </a:r>
            <a:r>
              <a:rPr lang="en-US" sz="2800" dirty="0" smtClean="0"/>
              <a:t>should be notified by </a:t>
            </a:r>
            <a:r>
              <a:rPr lang="en-US" sz="2800" dirty="0" smtClean="0"/>
              <a:t>government.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Suggestions &amp; Declarations of Working Group Topic: Investigation  (Chaired by: Mr. Sanaullah Abbasi, DIG-Hyderabad)</vt:lpstr>
      <vt:lpstr>Topic: Investigation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investigation and its improvement</dc:title>
  <dc:creator>HP</dc:creator>
  <cp:lastModifiedBy> </cp:lastModifiedBy>
  <cp:revision>4</cp:revision>
  <dcterms:created xsi:type="dcterms:W3CDTF">2011-06-26T10:19:50Z</dcterms:created>
  <dcterms:modified xsi:type="dcterms:W3CDTF">2011-06-26T13:11:04Z</dcterms:modified>
</cp:coreProperties>
</file>